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Medina" initials="JM" lastIdx="2" clrIdx="0">
    <p:extLst>
      <p:ext uri="{19B8F6BF-5375-455C-9EA6-DF929625EA0E}">
        <p15:presenceInfo xmlns:p15="http://schemas.microsoft.com/office/powerpoint/2012/main" userId="d60ce7b8f6788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A426-5897-4FF9-8E08-1F5316FA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121A0-ADC5-4BB2-B983-7202674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B94D8-147C-44CE-A198-74F340A1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FA36-DCC0-4A33-A1F8-468CA506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F15DB-8656-4F75-AF4E-309B599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830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D95F8-B9DD-43EC-952D-08EDE2DA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D46F5-8227-4FF0-ACA4-BAEB400FE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5516C-8EAD-45F3-A692-37C07F41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2F8E6-3969-4BF6-B0AE-377955DE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8BC673-D340-4632-940C-85D5F22F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90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8C137A-6314-40B9-99CB-C0EB235A5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08A64-A304-4335-8190-8EA80AC5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7D6B8-DCF3-4AE0-B40C-B304856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DF2551-24AF-4EA2-9F43-EE412114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D3887-8A0F-41AE-B49D-BE57B76E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08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88751-91DB-402D-A7B1-BE13C05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FC20D-C2D9-411F-AEB7-38BE367D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2A388-FEBB-4176-AD8C-D134D114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5C630-C428-4990-957B-EB276AA4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8C17DF-ED2E-4D6E-A472-7FAD6C45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80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F6D42-CB5C-4E0C-852B-35D641C5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28D54A-3CBE-4956-A275-BE284AD1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C300F-D29C-4E27-84B2-22E652AD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39603-24C8-42BE-A9FE-F9D2C99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106C-7BE0-4E03-A007-BB7D956F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40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91CC-357A-4BB7-8A98-A818C15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8B32E-77BA-4181-B9F8-D74B79A76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400A1-212C-4E3A-932B-766B21A5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0743DE-CF8C-4A04-8B1D-9BD3CD19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99286C-3DEA-4FC7-A732-B1CBAFBF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E3549-E3D2-4D39-82CA-22E323A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921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DE5D4-1227-405A-AEF9-01FF9F9C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FD609-53DC-44EB-8324-2227C39D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58B3DB-E4DF-4C39-97CB-89AC6A13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87F63E-FA73-44B4-82D6-D3BD965A0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077C1-5C42-4A12-B15F-B59CF6F67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404C3E-B216-4315-A315-7DA621B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33EDE-A820-41C5-B879-0DCE889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269789-AA47-4801-9E3B-88A873D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25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F024D-DBB7-4715-8A8E-34222A3C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9829BE-1FB5-4081-A45A-B3535ED3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018BCB-3F92-4D28-A1F7-76598CA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9BF8D0-9978-4ACE-AA93-CB32CC8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815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B77FDE-FB05-4110-B5A5-9CC988B8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6D0CAF-61C2-44B8-9632-EB414921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34901-867F-4EF2-95A1-ABCF972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1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76A36-115F-4100-908D-A1680381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7B505-193D-436B-BF67-3BC57FEC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E12F31-720D-453E-8527-D5C703402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0FF29-BBBC-4D30-8B6D-161E743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729976-6EED-41FB-BA8C-6D24DE4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1B928-93FF-42F9-ACCB-DA2BA26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072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DE950-71CF-449A-8E3E-9DE3A8DD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BB832-728E-4FAC-8F5F-98063E65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B1A61-43C0-441A-8FD6-FB8E225C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F7271-8989-4B29-B9F8-C1A6D69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672DB2-5201-4981-93D0-A6945CFB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0F129-4DF5-4CCC-83E3-C77C2F0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820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511DB7-7B18-4F76-97C2-1F5FA837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947EA-9BCA-4964-AEFB-29B3C613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C570E-178A-4D9F-8622-2419AE5D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7A8D-5EA2-4AF3-B947-784E002F6F65}" type="datetimeFigureOut">
              <a:rPr lang="es-AR" smtClean="0"/>
              <a:t>20/2/2021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F6B26-35BB-4695-AC5C-F2ECD9F1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5E46C-147B-4547-A150-74E626BD3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74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tmp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7"/>
          <a:stretch/>
        </p:blipFill>
        <p:spPr>
          <a:xfrm>
            <a:off x="606971" y="-97649"/>
            <a:ext cx="11548754" cy="6784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3BCEA-7024-4FEB-BF93-ED4A1E454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79" y="740075"/>
            <a:ext cx="3888999" cy="503896"/>
          </a:xfrm>
        </p:spPr>
        <p:txBody>
          <a:bodyPr>
            <a:normAutofit fontScale="90000"/>
          </a:bodyPr>
          <a:lstStyle/>
          <a:p>
            <a:pPr algn="l"/>
            <a:r>
              <a:rPr lang="es-ES" sz="3600" dirty="0">
                <a:latin typeface="+mn-lt"/>
              </a:rPr>
              <a:t>REDES INALÁMBRICAS</a:t>
            </a:r>
            <a:endParaRPr lang="es-AR" sz="360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prendeorg Curso de Tcnico en comunicaciones inalmbricas" descr="Forma, Círculo&#10;&#10;Descripción generada automáticamente">
            <a:hlinkClick r:id="" action="ppaction://media"/>
            <a:extLst>
              <a:ext uri="{FF2B5EF4-FFF2-40B4-BE49-F238E27FC236}">
                <a16:creationId xmlns:a16="http://schemas.microsoft.com/office/drawing/2014/main" id="{FF451BC9-2292-4110-9C8F-0A1DB4B73B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18" end="94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9268" y="2776296"/>
            <a:ext cx="6942268" cy="3695700"/>
          </a:xfrm>
          <a:prstGeom prst="rect">
            <a:avLst/>
          </a:prstGeom>
          <a:solidFill>
            <a:srgbClr val="000000"/>
          </a:solidFill>
          <a:ln w="177800" cap="flat">
            <a:solidFill>
              <a:srgbClr val="0D0D0D"/>
            </a:solidFill>
            <a:miter lim="800000"/>
          </a:ln>
          <a:effectLst>
            <a:outerShdw blurRad="190500" dist="215900" dir="3000000" algn="tr" rotWithShape="0">
              <a:srgbClr val="000000">
                <a:alpha val="20000"/>
              </a:srgbClr>
            </a:outerShdw>
          </a:effectLst>
          <a:scene3d>
            <a:camera prst="perspectiveContrastingLeftFacing" fov="3300000">
              <a:rot lat="0" lon="1200000" rev="0"/>
            </a:camera>
            <a:lightRig rig="balanced" dir="t">
              <a:rot lat="0" lon="0" rev="4200000"/>
            </a:lightRig>
          </a:scene3d>
          <a:sp3d extrusionH="635000" prstMaterial="metal">
            <a:bevelT w="190500" h="12700" prst="slope"/>
            <a:extrusionClr>
              <a:srgbClr val="010000"/>
            </a:extrusionClr>
            <a:contourClr>
              <a:srgbClr val="000000"/>
            </a:contourClr>
          </a:sp3d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9F066-A675-48DD-B419-A8D3E850E6B1}"/>
              </a:ext>
            </a:extLst>
          </p:cNvPr>
          <p:cNvSpPr txBox="1"/>
          <p:nvPr/>
        </p:nvSpPr>
        <p:spPr>
          <a:xfrm>
            <a:off x="732097" y="1376665"/>
            <a:ext cx="5363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DIFERENCIA DE LAS REDES  CABLEADAS, LAS CUALES UTILIZAN  CONDUCTORES PARA TRANSMITIR LA INFORMACIÓN, LAS REDES INALÁMBRICAS USAN SEÑALES ELECTROMAGNÉTICAS QUE VIAJAN A TRAVÉS DEL AMBIENTE.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39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25 -3.33333E-6 C 0.18099 -3.33333E-6 0.25 0.06898 0.25 0.125 L 0.25 0.25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606971" y="0"/>
            <a:ext cx="11548754" cy="67848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722F50F-533B-4276-B4FC-4E4F43DCA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19" y="204820"/>
            <a:ext cx="10287419" cy="554884"/>
          </a:xfrm>
        </p:spPr>
        <p:txBody>
          <a:bodyPr>
            <a:normAutofit fontScale="90000"/>
          </a:bodyPr>
          <a:lstStyle/>
          <a:p>
            <a:r>
              <a:rPr lang="es-ES" sz="4000" dirty="0">
                <a:latin typeface="+mn-lt"/>
              </a:rPr>
              <a:t>VENTAJAS DE LAS REDES INALAMBRICAS</a:t>
            </a:r>
            <a:endParaRPr lang="es-AR" sz="4000" dirty="0">
              <a:latin typeface="+mn-lt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834B4FD5-5E2C-448C-B929-8A65B0FA6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4" y="3414710"/>
            <a:ext cx="47632" cy="28579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3AD9E17E-CCBA-48FA-8467-6E861648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23" y="686550"/>
            <a:ext cx="5076996" cy="89620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7C6C4BC4-B8B4-453F-BDD0-6B5D0FB74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68" y="1669421"/>
            <a:ext cx="4033194" cy="1098247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85B1EE9D-B461-4541-B14D-E304074E4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310" y="1670026"/>
            <a:ext cx="3782344" cy="1110362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5D0D3725-997E-4DB4-BAB1-7DBC77945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568" y="2840108"/>
            <a:ext cx="4033194" cy="1020305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1CDAFBF4-B471-494F-B9CB-65B8CD4EE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379" y="2886808"/>
            <a:ext cx="3729078" cy="108438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8C133AEB-A1A2-48D7-9334-691245B7E9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679" y="4018760"/>
            <a:ext cx="4003615" cy="1020305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2FB26535-4785-46E3-9414-BFE7D1D373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239" y="4101310"/>
            <a:ext cx="3729078" cy="1084381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8916D168-0321-4FCD-9CFF-A648305B07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679" y="5138386"/>
            <a:ext cx="4033195" cy="112178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2745214B-712E-448A-BDDE-5311B6B87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7576" y="5315813"/>
            <a:ext cx="3729078" cy="10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CB3E879B-FE10-42B1-8BA2-C9ED265D4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125"/>
            <a:ext cx="12192001" cy="6492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636CA1-9BCA-4EBD-865E-19BE47AA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8" y="1367551"/>
            <a:ext cx="10965024" cy="11010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CONDICIONES DEL CANAL DE COMUNICACIÓN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D079B21-244E-4908-A5D5-D17100D4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8" y="2181138"/>
            <a:ext cx="8741328" cy="4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4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41</Words>
  <Application>Microsoft Office PowerPoint</Application>
  <PresentationFormat>Panorámica</PresentationFormat>
  <Paragraphs>4</Paragraphs>
  <Slides>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REDES INALÁMBRICAS</vt:lpstr>
      <vt:lpstr>VENTAJAS DE LAS REDES INALAMBRICAS</vt:lpstr>
      <vt:lpstr>CONDICIONES DEL CANAL DE COMUNICACIÓN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Medina</dc:creator>
  <cp:lastModifiedBy>Jorge Medina</cp:lastModifiedBy>
  <cp:revision>21</cp:revision>
  <dcterms:created xsi:type="dcterms:W3CDTF">2021-02-20T16:58:35Z</dcterms:created>
  <dcterms:modified xsi:type="dcterms:W3CDTF">2021-02-20T21:17:33Z</dcterms:modified>
</cp:coreProperties>
</file>